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3364-3925-4FFC-8AEA-E21E7C1F4EFC}" type="datetimeFigureOut">
              <a:rPr lang="en-GB" smtClean="0"/>
              <a:pPr/>
              <a:t>15/06/2012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EC9C-4541-4380-B294-E9B0A5166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5" name="Rectangle 4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123728" y="227687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Exercise  set 3:</a:t>
            </a:r>
          </a:p>
          <a:p>
            <a:pPr algn="ctr"/>
            <a:r>
              <a:rPr lang="en-GB" sz="4000" b="1" dirty="0" smtClean="0"/>
              <a:t>Basic cross sections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45224"/>
            <a:ext cx="879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view this exercise just press </a:t>
            </a:r>
            <a:r>
              <a:rPr lang="en-GB" b="1" dirty="0" smtClean="0"/>
              <a:t>F5</a:t>
            </a:r>
            <a:r>
              <a:rPr lang="en-GB" dirty="0" smtClean="0"/>
              <a:t> now. Then click the mouse to continue through the slides.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1988840"/>
            <a:ext cx="3456384" cy="40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8288" y="548679"/>
            <a:ext cx="4798168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2068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6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Now, with your scrap piece of paper add in where the lithological boundaries intercept your cross sectional 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251520" y="62068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7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Now, overlay your scrap piece of paper with your cross section and mark on the different lithological boundaries.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55241"/>
            <a:ext cx="5478660" cy="436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50899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0214"/>
            <a:ext cx="6134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206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8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Now, extrapolate from these points the bed boundaries; If they dip, then draw the lines at the correct angle of dip for each bed.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However for this example, as the unit boundaries followed the contours, they are evidently horizontal (remember The Law of “V’s”)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 you have drawn an accurate, to scale, cross section.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Now have a go at the next problem by yourself, by answering the questions on the graph paper provided on exercise sheet 3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Then check your answers on the following slides.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u="sng" dirty="0" smtClean="0"/>
              <a:t>Questions</a:t>
            </a:r>
          </a:p>
          <a:p>
            <a:r>
              <a:rPr lang="en-GB" dirty="0" smtClean="0"/>
              <a:t>Geological outcrops are shown in the NW corner of the map.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Complete the geological outcrops over the whole map.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Draw a vertical columns showing each of the beds in </a:t>
            </a:r>
            <a:r>
              <a:rPr lang="en-GB" dirty="0" err="1" smtClean="0"/>
              <a:t>stratigraphic</a:t>
            </a:r>
            <a:r>
              <a:rPr lang="en-GB" dirty="0" smtClean="0"/>
              <a:t> order and to scale (use a scale of 1cm = 100m). Indicate the actual thickness of each bed.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 Draw a section along the line A-B.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15549" y="116632"/>
            <a:ext cx="655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Problem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5" name="Rectangle 4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790" y="548680"/>
            <a:ext cx="7365666" cy="546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4264561" cy="549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5549" y="116632"/>
            <a:ext cx="655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548680"/>
            <a:ext cx="228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Answer to question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06223"/>
            <a:ext cx="3744416" cy="53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15549" y="116632"/>
            <a:ext cx="655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Problem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80201"/>
            <a:ext cx="3816424" cy="544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07504" y="90872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Often a jagged line is drawn at the bottom of a </a:t>
            </a:r>
            <a:r>
              <a:rPr lang="en-GB" dirty="0" err="1" smtClean="0"/>
              <a:t>stratigraphic</a:t>
            </a:r>
            <a:r>
              <a:rPr lang="en-GB" dirty="0" smtClean="0"/>
              <a:t> column where the thickness of a unit is unknown.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As these beds are horizontal the </a:t>
            </a:r>
            <a:r>
              <a:rPr lang="en-GB" b="1" dirty="0" smtClean="0"/>
              <a:t>actual thickness</a:t>
            </a:r>
            <a:r>
              <a:rPr lang="en-GB" dirty="0" smtClean="0"/>
              <a:t> is the same as the </a:t>
            </a:r>
            <a:r>
              <a:rPr lang="en-GB" b="1" dirty="0" smtClean="0"/>
              <a:t>outcrop width</a:t>
            </a:r>
            <a:r>
              <a:rPr lang="en-GB" dirty="0" smtClean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548680"/>
            <a:ext cx="228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Answer to question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5550" y="116632"/>
            <a:ext cx="655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Problem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8777039" cy="437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836712"/>
            <a:ext cx="228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Answer to question 3: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8892480" cy="42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35437"/>
            <a:ext cx="8712968" cy="41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Summary</a:t>
            </a:r>
            <a:endParaRPr lang="en-GB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4" name="Rectangle 3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55576" y="1340768"/>
            <a:ext cx="80481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have now worked through:</a:t>
            </a:r>
          </a:p>
          <a:p>
            <a:pPr lvl="3"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dirty="0" smtClean="0"/>
              <a:t>S</a:t>
            </a:r>
            <a:r>
              <a:rPr lang="en-GB" smtClean="0"/>
              <a:t>ome </a:t>
            </a:r>
            <a:r>
              <a:rPr lang="en-GB" dirty="0" smtClean="0"/>
              <a:t>of the reasons why cross sections are important.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How to construct a simple cross section from basic geological maps.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How to calculate the true thickness of beds.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068" y="260648"/>
            <a:ext cx="519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Introduction to cross sections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6" name="Rectangle 5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755576" y="1340768"/>
            <a:ext cx="80298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This presentation is to be completed in conjunction with exercise worksheet 3.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Objectives:</a:t>
            </a:r>
          </a:p>
          <a:p>
            <a:pPr lvl="2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By the end of this exercise you should:</a:t>
            </a:r>
          </a:p>
          <a:p>
            <a:pPr lvl="4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Understand the importance of cross sections.</a:t>
            </a:r>
          </a:p>
          <a:p>
            <a:pPr lvl="4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Be able to construct cross sections from basic geological maps.</a:t>
            </a:r>
          </a:p>
          <a:p>
            <a:pPr lvl="4">
              <a:buFont typeface="Arial" pitchFamily="34" charset="0"/>
              <a:buChar char="•"/>
            </a:pPr>
            <a:r>
              <a:rPr lang="en-GB" dirty="0" smtClean="0"/>
              <a:t> Be able to calculate true thickness of beds.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5" name="Rectangle 4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893613" y="116632"/>
            <a:ext cx="519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Introduction to cross sections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016" y="476672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A key goal of structural geologists is to understand the three dimensional geometry of rocks.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Unfortunately all that can be directly observed are rocks at the Earth’s surface or, in special cases, one dimensional </a:t>
            </a:r>
            <a:r>
              <a:rPr lang="en-GB" dirty="0" smtClean="0"/>
              <a:t>information </a:t>
            </a:r>
            <a:r>
              <a:rPr lang="en-GB" dirty="0" smtClean="0"/>
              <a:t>obtained from well logs.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shape of the structures below the surface and the projection of those features into the air (before they were eroded) must be inferred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Cross sections are 2-D educated guesses at the geology along a plane different from the Earth’s surface.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Although this plane is almost always vertical, there are instances where it is desirable to project geologic structures into a dipping plane.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 is true of many problems in geology, there are often numerous possible interpretations of the same data.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best we can do in drawing a cross section is to come up with an interpretation that is consistent with all the available data.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5" name="Rectangle 4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484246" y="116632"/>
            <a:ext cx="601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Calculating true thickness of a bed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16480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Calculating true thickness from a map is actually very simple, just plug all the necessary numbers into the following equation:</a:t>
            </a:r>
          </a:p>
          <a:p>
            <a:r>
              <a:rPr lang="en-GB" dirty="0" smtClean="0"/>
              <a:t>			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True thickness (t) = width of outcrop (w) x sin (</a:t>
            </a:r>
            <a:r>
              <a:rPr lang="es-ES" dirty="0" smtClean="0"/>
              <a:t>θ) (</a:t>
            </a:r>
            <a:r>
              <a:rPr lang="es-ES" dirty="0" err="1" smtClean="0"/>
              <a:t>angle</a:t>
            </a:r>
            <a:r>
              <a:rPr lang="es-ES" dirty="0" smtClean="0"/>
              <a:t> of </a:t>
            </a:r>
            <a:r>
              <a:rPr lang="es-ES" dirty="0" err="1" smtClean="0"/>
              <a:t>dip</a:t>
            </a:r>
            <a:r>
              <a:rPr lang="es-ES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Example: If the width of an outcrop is 100m and has a dip of 14</a:t>
            </a:r>
            <a:r>
              <a:rPr lang="en-GB" baseline="30000" dirty="0" smtClean="0"/>
              <a:t>o</a:t>
            </a:r>
            <a:r>
              <a:rPr lang="en-GB" dirty="0" smtClean="0"/>
              <a:t> then</a:t>
            </a:r>
          </a:p>
          <a:p>
            <a:pPr algn="ctr"/>
            <a:r>
              <a:rPr lang="en-GB" dirty="0" smtClean="0"/>
              <a:t>t = 100m x sin(14)</a:t>
            </a:r>
          </a:p>
          <a:p>
            <a:pPr algn="ctr"/>
            <a:r>
              <a:rPr lang="en-GB" b="1" dirty="0" smtClean="0"/>
              <a:t>t = 24.2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3960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1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First determine the line along which you are going to draw the section, it should: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Be representative of the study area.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Cross all major structural features (e.g. faults and folds)</a:t>
            </a:r>
          </a:p>
          <a:p>
            <a:pPr lvl="3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have appropriate data on the map or well logs to draw a complete section.</a:t>
            </a:r>
          </a:p>
          <a:p>
            <a:pPr lvl="3">
              <a:buFont typeface="Arial" pitchFamily="34" charset="0"/>
              <a:buChar char="•"/>
            </a:pPr>
            <a:r>
              <a:rPr lang="en-GB" dirty="0" smtClean="0"/>
              <a:t> Often be drawn perpendicular to major structural features.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608511" cy="53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4608512" cy="53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520" y="62068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Here is our original map.  Fill in the example on exercise sheet 3 as we run through 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2: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Now on some graph paper draw an x axis with the same scale and length as the line of the</a:t>
            </a:r>
          </a:p>
          <a:p>
            <a:r>
              <a:rPr lang="en-GB" dirty="0"/>
              <a:t>c</a:t>
            </a:r>
            <a:r>
              <a:rPr lang="en-GB" dirty="0" smtClean="0"/>
              <a:t>ross section.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Then add y axes to both ends, that have a relevant scale to  the topographic contours.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 that it looks something like this: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24944"/>
            <a:ext cx="483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18173"/>
            <a:ext cx="4824536" cy="53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620688"/>
            <a:ext cx="3960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3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Using a scrap piece of paper, mark on where structure contours intercept your cross sectional line.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87893"/>
            <a:ext cx="5248250" cy="42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2068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4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Now, overlay your scrap piece of paper with your cross section and mark on the different topographical contour points.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764704"/>
            <a:ext cx="496031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21288"/>
            <a:ext cx="9144000" cy="864096"/>
            <a:chOff x="0" y="6021288"/>
            <a:chExt cx="9144000" cy="864096"/>
          </a:xfrm>
        </p:grpSpPr>
        <p:sp>
          <p:nvSpPr>
            <p:cNvPr id="3" name="Rectangle 2"/>
            <p:cNvSpPr/>
            <p:nvPr/>
          </p:nvSpPr>
          <p:spPr>
            <a:xfrm>
              <a:off x="0" y="6021288"/>
              <a:ext cx="9144000" cy="836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6516052"/>
              <a:ext cx="4824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of Earth and Environment</a:t>
              </a:r>
              <a:endPara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http://www.medslearning.leeds.ac.uk/template_images/uni_logo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80" y="6043824"/>
              <a:ext cx="2051720" cy="81417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1213047" y="116632"/>
            <a:ext cx="6559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b="1" dirty="0" smtClean="0"/>
              <a:t>Constructing a cross section: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Step 5 :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If you join these dots up, you should end up with an accurate scaled topographic cross section that looks something like the one below.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2482577"/>
            <a:ext cx="6210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973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earom</dc:creator>
  <cp:lastModifiedBy>earom</cp:lastModifiedBy>
  <cp:revision>47</cp:revision>
  <dcterms:created xsi:type="dcterms:W3CDTF">2012-06-01T11:24:10Z</dcterms:created>
  <dcterms:modified xsi:type="dcterms:W3CDTF">2012-06-15T10:18:08Z</dcterms:modified>
</cp:coreProperties>
</file>